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b5a5c9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b5a5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माटोको भाँडो मूल्याङ्कन मापदण्ड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माटोको सीप: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तपाईंको माटोको भाँडोको बल, सन्तुलन र सतहको फिनिश।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नक्काशीको गुणस्तर: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तपाईंको भाँडामा भएका ढाँचा र रेखाचित्रको जटिलता, गुणस्तर, पूर्णता र शिल्प।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दैनिक सरसफाइ गर्ने बानी: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आफ्नो टेबल र भुइँ सफा गर्नुहोस् ताकि यो सफा होस् र कुनै धब्बा नहोस्।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माटोको भाँडोको लागि शब्दावली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एप्रन	कपडाको टुक्रा जुन तपाईंले आफ्नो लुगा फोहोर हुनबाट जोगाउन लगाउनुहुन्छ।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कुँदिएको 	माटोको आकार परिवर्तन गर्न वा तस्वीर वा ढाँचा बनाउन माटोमा कोर्नु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सिरेमिक 	एउटा यस्तो पदार्थ जुन सुरुमा माटो जस्तै नरम हुन्छ, तर धेरै उच्च तापक्रममा पकाइएपछि धेरै कडा हुन्छ।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माटो 	भाँडाकुँडा, इँटा र मूर्ति बनाउन प्रयोग गरिने नरम पदार्थ जुन तताउँदा धेरै कडा हुन्छ।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कुण्डल 	सर्प जस्तो देखिने माटोको पातलो टुक्रा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माटोका भाँडा 	एक प्रकारको माटो जुन कम तापक्रममा पकाइन्छ र पानी नछिर्नु अघि ग्लेज गर्न आवश्यक पर्दछ।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फुट 	भाँडोको तल्लो भाग जहाँ यो टेबलमा राखिन्छ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ग्लेज 	सिरेमिकमा रंग लगाउन सकिने सामग्री जुन भट्टीमा पोल्दा सिसामा परिणत हुन्छ।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ग्लेजिङ 	माटोको लागि: रंग जस्तो तहमा भाँडोमा ब्रस गर्ने जुन पछि काँचको तहमा परिणत हुनेछ; रंग लगाउनको लागि: रंग परिवर्तन गर्न रंगको धेरै पातलो पारदर्शी तहहरू प्रयोग गर्ने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ह्यान्डल 	कुनै चीज उठाउन वा बोक्न प्रयोग गरिने भाग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भट्टी 	कडा माटो बन्न पर्याप्त मात्रामा माटो तताउन प्रयोग गरिने चुलो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ढक्कन 	तपाईंले उतार्न सक्ने भाँडोको माथिल्लो भाग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ओठ 	भाँडोको माथिल्लो किनारा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प्याडलिंग 	 काठलाई बलियो, चिल्लो र राम्रो आकार दिन माटोलाई काठले हिर्काउने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ढाँचा 	सुन्दर तरिकाले दोहोरिने रेखाचित्र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पिन्च 	आफ्नो औंला र औंलाको बीचमा केही थिच्नु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रिब 	 माटोलाई सहज रूपमा आकार दिन प्रयोग गरिने सिलिकन वा काठको टुक्रा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स्कोर 	स्लिपको साथ माटोलाई जोड्न मद्दत गर्न X वा समानान्तर रेखाहरू कोर्नुहोस्।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स्क्र्यापर 	माटोका पातला टुक्राहरू काट्न प्रयोग गरिने पातलो धातु वा प्लास्टिकको टुक्रा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लेखक 	सम र सीधा रेखा चिन्ह लगाउनुहोस्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दाढी 	कुनै चीजको सतहबाट बम्पहरू र फजहरू स्क्र्याप गर्नुहोस्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स्लिप 	एउटा तरल माटो जुन तपाईंले चीजहरू एकसाथ जोड्न ग्लु जस्तै प्रयोग गर्न सक्नुहुन्छ, वा आफ्नो माटोको रंग परिवर्तन गर्न रंग लगाउन सक्नुहुन्छ।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तन्काउनु 	लामो बनाउन केही तान्नु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टेराकोटा 	चमक नभएको रातो-खैरो माटोको माटो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स्थानान्तरण 	केहि सार्न वा प्रतिलिपि गर्न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ट्रिम 	उपकरणको साथ अतिरिक्त माटो हटाउनुहोस्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